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122B15C9-B053-48C8-9BB4-C3CD223267B4}" type="datetime1">
              <a:rPr lang="fr-FR"/>
              <a:pPr lvl="0"/>
              <a:t>24/03/2020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notes 4"/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7136C51-F825-47CF-B635-14BB0915CD0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7432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/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AA22673-A4AD-4956-AC9E-F769C92F1055}" type="datetime1">
              <a:rPr lang="fr-FR"/>
              <a:pPr lvl="0"/>
              <a:t>24/03/2020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DEA5FD5-FCC1-4CA0-88D0-D33E921420A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245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BFA731-FA76-4807-B91B-9C8958014F6A}" type="datetime1">
              <a:rPr lang="fr-FR"/>
              <a:pPr lvl="0"/>
              <a:t>24/03/2020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880863C-EB3E-4E6F-B548-EF37725B90F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4556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6C6C1A-5D1A-4169-A85B-8B1C833D88DE}" type="datetime1">
              <a:rPr lang="fr-FR"/>
              <a:pPr lvl="0"/>
              <a:t>24/03/2020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8A9DAA-2382-4CC7-91E3-01E11892E70D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00991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A5C911-7627-45C0-B1EE-BAC50BFA6E06}" type="datetime1">
              <a:rPr lang="fr-FR"/>
              <a:pPr lvl="0"/>
              <a:t>24/03/2020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BF1210-012F-40D6-8E76-7DE0781D6295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84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53785D6-1B51-4909-B085-E700E402B7CA}" type="datetime1">
              <a:rPr lang="fr-FR"/>
              <a:pPr lvl="0"/>
              <a:t>24/03/2020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4FB4944-B702-463C-95DD-AD0AFAB96B1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9699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F2E5CF1-CE95-407C-82FC-42BA991C86C7}" type="datetime1">
              <a:rPr lang="fr-FR"/>
              <a:pPr lvl="0"/>
              <a:t>24/03/2020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9EFDC00-473E-4CE3-8740-1682DE0C23B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367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153B699-92AC-4695-AF73-1BA36D6F37D5}" type="datetime1">
              <a:rPr lang="fr-FR"/>
              <a:pPr lvl="0"/>
              <a:t>24/03/2020</a:t>
            </a:fld>
            <a:endParaRPr lang="fr-FR"/>
          </a:p>
        </p:txBody>
      </p:sp>
      <p:sp>
        <p:nvSpPr>
          <p:cNvPr id="8" name="Espace réservé du pied de pag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97EA887-C3A4-4D8B-9EB3-64DF2C2C1E3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622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885AB5-2110-493B-91AF-FEF9D46ED041}" type="datetime1">
              <a:rPr lang="fr-FR"/>
              <a:pPr lvl="0"/>
              <a:t>24/03/2020</a:t>
            </a:fld>
            <a:endParaRPr lang="fr-FR"/>
          </a:p>
        </p:txBody>
      </p:sp>
      <p:sp>
        <p:nvSpPr>
          <p:cNvPr id="4" name="Espace réservé du pied de pag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E6CF30A-F21D-4EDF-97E2-58B12928CCD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854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9020CE-329B-4CD1-B6DE-ADB572AB55A1}" type="datetime1">
              <a:rPr lang="fr-FR"/>
              <a:pPr lvl="0"/>
              <a:t>24/03/2020</a:t>
            </a:fld>
            <a:endParaRPr lang="fr-FR"/>
          </a:p>
        </p:txBody>
      </p:sp>
      <p:sp>
        <p:nvSpPr>
          <p:cNvPr id="3" name="Espace réservé du pied de pag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E043D3D-6A73-4F02-AB3B-7FB9C35351C6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13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A7AF76-C466-426C-98D6-1B2068DCF4C5}" type="datetime1">
              <a:rPr lang="fr-FR"/>
              <a:pPr lvl="0"/>
              <a:t>24/03/2020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798A4F-D288-476F-A52F-7892E90E850E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17347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/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F1FC3C-C35F-45ED-9144-FE11477976C1}" type="datetime1">
              <a:rPr lang="fr-FR"/>
              <a:pPr lvl="0"/>
              <a:t>24/03/2020</a:t>
            </a:fld>
            <a:endParaRPr lang="fr-FR"/>
          </a:p>
        </p:txBody>
      </p:sp>
      <p:sp>
        <p:nvSpPr>
          <p:cNvPr id="6" name="Espace réservé du pied de pag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3DC183-13E0-4BBA-BF5F-03938F02B05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811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E044995-F1EC-4DDC-9DF8-8DE0F3DA9F6A}" type="datetime1">
              <a:rPr lang="fr-FR"/>
              <a:pPr lvl="0"/>
              <a:t>24/03/2020</a:t>
            </a:fld>
            <a:endParaRPr lang="fr-FR"/>
          </a:p>
        </p:txBody>
      </p:sp>
      <p:sp>
        <p:nvSpPr>
          <p:cNvPr id="5" name="Espace réservé du pied de page 4"/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/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843B7BAD-9BFC-4FA5-9570-FA16BA48FEAB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itre 1"/>
          <p:cNvSpPr txBox="1"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fr-FR"/>
              <a:t>Chemin de Croix </a:t>
            </a:r>
          </a:p>
        </p:txBody>
      </p:sp>
      <p:sp>
        <p:nvSpPr>
          <p:cNvPr id="4" name="Sous-titre 2"/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fr-FR" b="1"/>
              <a:t>Jean-Luc Bonduau </a:t>
            </a:r>
          </a:p>
          <a:p>
            <a:pPr lvl="0"/>
            <a:r>
              <a:rPr lang="fr-FR"/>
              <a:t>Cathédrale Notre dame de la Treille </a:t>
            </a:r>
          </a:p>
          <a:p>
            <a:pPr lvl="0"/>
            <a:r>
              <a:rPr lang="fr-FR"/>
              <a:t>Lille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3" descr="Une image contenant assis, pizza, pierre, vieux&#10;&#10;Description générée automatiquement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102" y="0"/>
            <a:ext cx="5207791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4"/>
          <p:cNvSpPr txBox="1"/>
          <p:nvPr/>
        </p:nvSpPr>
        <p:spPr>
          <a:xfrm>
            <a:off x="437512" y="1852446"/>
            <a:ext cx="2585548" cy="18158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4D4D4D"/>
                </a:solidFill>
                <a:uFillTx/>
                <a:latin typeface="Calibri"/>
              </a:rPr>
              <a:t>9° Station : Jésus tombe pour la troisième fois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3" descr="Une image contenant assis, vieux&#10;&#10;Description générée automatiquement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2102" y="0"/>
            <a:ext cx="5207791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6"/>
          <p:cNvSpPr txBox="1"/>
          <p:nvPr/>
        </p:nvSpPr>
        <p:spPr>
          <a:xfrm>
            <a:off x="614851" y="2238707"/>
            <a:ext cx="2317528" cy="224677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FF9900"/>
                </a:solidFill>
                <a:uFillTx/>
                <a:latin typeface="Arial" pitchFamily="34"/>
                <a:ea typeface="Calibri" pitchFamily="34"/>
              </a:rPr>
              <a:t>10° Station :  Jésus est dépouillé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FF9900"/>
                </a:solidFill>
                <a:uFillTx/>
                <a:latin typeface="Arial" pitchFamily="34"/>
                <a:ea typeface="Calibri" pitchFamily="34"/>
              </a:rPr>
              <a:t>de ses vêtements </a:t>
            </a:r>
            <a:endParaRPr lang="fr-FR" sz="2800" b="1" i="0" u="none" strike="noStrike" kern="1200" cap="none" spc="0" baseline="0" dirty="0">
              <a:solidFill>
                <a:srgbClr val="FF9900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3" descr="Une image contenant noir, assis, neige, couvert&#10;&#10;Description générée automatiquement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461" y="0"/>
            <a:ext cx="5197074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4"/>
          <p:cNvSpPr txBox="1"/>
          <p:nvPr/>
        </p:nvSpPr>
        <p:spPr>
          <a:xfrm>
            <a:off x="488728" y="2585548"/>
            <a:ext cx="2096810" cy="18158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663300"/>
                </a:solidFill>
                <a:uFillTx/>
                <a:latin typeface="Calibri"/>
              </a:rPr>
              <a:t>11° Station : Jésus est cloué 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663300"/>
                </a:solidFill>
                <a:uFillTx/>
                <a:latin typeface="Calibri"/>
              </a:rPr>
              <a:t>sur la croix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3" descr="Une image contenant pizza, morceau, assis, alimentation&#10;&#10;Description générée automatiquement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3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4"/>
          <p:cNvSpPr txBox="1"/>
          <p:nvPr/>
        </p:nvSpPr>
        <p:spPr>
          <a:xfrm>
            <a:off x="804041" y="2159876"/>
            <a:ext cx="1891866" cy="18158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12°station : Jésus meurt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sur la croix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3" descr="Une image contenant alimentation, couvert, neige, vieux&#10;&#10;Description générée automatiquement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536" y="0"/>
            <a:ext cx="5164933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4"/>
          <p:cNvSpPr txBox="1"/>
          <p:nvPr/>
        </p:nvSpPr>
        <p:spPr>
          <a:xfrm>
            <a:off x="725210" y="2349066"/>
            <a:ext cx="2065282" cy="18158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996633"/>
                </a:solidFill>
                <a:uFillTx/>
                <a:latin typeface="Calibri"/>
              </a:rPr>
              <a:t>13° station :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996633"/>
                </a:solidFill>
                <a:uFillTx/>
                <a:latin typeface="Calibri"/>
              </a:rPr>
              <a:t>  Jésus est descendu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996633"/>
                </a:solidFill>
                <a:uFillTx/>
                <a:latin typeface="Calibri"/>
              </a:rPr>
              <a:t>de la croix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5" descr="Une image contenant morceau, assis, alimentation, table&#10;&#10;Description générée automatiquement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43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7"/>
          <p:cNvSpPr txBox="1"/>
          <p:nvPr/>
        </p:nvSpPr>
        <p:spPr>
          <a:xfrm>
            <a:off x="677917" y="2254471"/>
            <a:ext cx="2207169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660066"/>
                </a:solidFill>
                <a:uFillTx/>
                <a:latin typeface="Calibri"/>
              </a:rPr>
              <a:t>14° station : Jésus est mis au tombeau</a:t>
            </a:r>
            <a:r>
              <a:rPr lang="fr-FR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 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2" descr="Une image contenant bâtiment, vieux, assis&#10;&#10;Description générée automatiquement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7461" y="0"/>
            <a:ext cx="5197074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394133" y="2380594"/>
            <a:ext cx="2790492" cy="95410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15° station 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rPr>
              <a:t>la résurrection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3" descr="Une image contenant assis, vieux, grand, couvert&#10;&#10;Description générée automatiquement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476" y="0"/>
            <a:ext cx="5173775" cy="67992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4"/>
          <p:cNvSpPr txBox="1"/>
          <p:nvPr/>
        </p:nvSpPr>
        <p:spPr>
          <a:xfrm>
            <a:off x="441435" y="1860328"/>
            <a:ext cx="2538246" cy="18158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000066"/>
                </a:solidFill>
                <a:uFillTx/>
                <a:latin typeface="Calibri"/>
              </a:rPr>
              <a:t>1° station : Jésus est condamné à mort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5" descr="Une image contenant alimentation, gâteau, couvert, grand&#10;&#10;Description générée automatiquement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219" y="61886"/>
            <a:ext cx="5139558" cy="679611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6"/>
          <p:cNvSpPr txBox="1"/>
          <p:nvPr/>
        </p:nvSpPr>
        <p:spPr>
          <a:xfrm>
            <a:off x="378369" y="1907630"/>
            <a:ext cx="2916625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CC0000"/>
                </a:solidFill>
                <a:uFillTx/>
                <a:latin typeface="Calibri"/>
              </a:rPr>
              <a:t>2° station 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CC0000"/>
                </a:solidFill>
                <a:uFillTx/>
                <a:latin typeface="Calibri"/>
              </a:rPr>
              <a:t>Jésus est chargé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CC0000"/>
                </a:solidFill>
                <a:uFillTx/>
                <a:latin typeface="Calibri"/>
              </a:rPr>
              <a:t>de sa croix</a:t>
            </a:r>
            <a:r>
              <a:rPr lang="fr-FR" sz="2800" b="1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3" descr="Une image contenant vieux, cassé, morceau, sale&#10;&#10;Description générée automatiquement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646" y="0"/>
            <a:ext cx="5268681" cy="688153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4"/>
          <p:cNvSpPr txBox="1"/>
          <p:nvPr/>
        </p:nvSpPr>
        <p:spPr>
          <a:xfrm>
            <a:off x="567558" y="2427887"/>
            <a:ext cx="2601312" cy="18158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663300"/>
                </a:solidFill>
                <a:uFillTx/>
                <a:latin typeface="Calibri"/>
              </a:rPr>
              <a:t>3° station : Jésus tombe pour la première fois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3" descr="Une image contenant vieux, assis, couvert, alimentation&#10;&#10;Description générée automatiquement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6523" y="0"/>
            <a:ext cx="5235589" cy="68946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4"/>
          <p:cNvSpPr txBox="1"/>
          <p:nvPr/>
        </p:nvSpPr>
        <p:spPr>
          <a:xfrm>
            <a:off x="677917" y="2207169"/>
            <a:ext cx="2333292" cy="18158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336699"/>
                </a:solidFill>
                <a:uFillTx/>
                <a:latin typeface="Calibri"/>
              </a:rPr>
              <a:t>4° station :  Jésus rencontre sa mère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2" descr="Une image contenant neige, debout, assis, couvert&#10;&#10;Description générée automatiquement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253" y="0"/>
            <a:ext cx="5143499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2"/>
          <p:cNvSpPr txBox="1"/>
          <p:nvPr/>
        </p:nvSpPr>
        <p:spPr>
          <a:xfrm>
            <a:off x="362605" y="2033753"/>
            <a:ext cx="2822030" cy="138499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996633"/>
                </a:solidFill>
                <a:uFillTx/>
                <a:latin typeface="Calibri"/>
              </a:rPr>
              <a:t>5° Station : </a:t>
            </a:r>
          </a:p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996633"/>
                </a:solidFill>
                <a:uFillTx/>
                <a:latin typeface="Calibri"/>
              </a:rPr>
              <a:t>Simon de Cyrène aide Jésus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2" descr="Une image contenant morceau, alimentation, assis, tranche&#10;&#10;Description générée automatiquement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385" y="0"/>
            <a:ext cx="5229225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534631" y="2112574"/>
            <a:ext cx="2506717" cy="18158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FFFFCC"/>
                </a:solidFill>
                <a:uFillTx/>
                <a:latin typeface="Calibri"/>
              </a:rPr>
              <a:t>6° station : Véronique essuie le visage de Jésus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3" descr="Une image contenant extérieur, assis, arbre, alimentation&#10;&#10;Description générée automatiquement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725" y="3273"/>
            <a:ext cx="5194596" cy="685472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5"/>
          <p:cNvSpPr txBox="1"/>
          <p:nvPr/>
        </p:nvSpPr>
        <p:spPr>
          <a:xfrm>
            <a:off x="783019" y="1965429"/>
            <a:ext cx="2853558" cy="21125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ZoneTexte 7"/>
          <p:cNvSpPr txBox="1"/>
          <p:nvPr/>
        </p:nvSpPr>
        <p:spPr>
          <a:xfrm>
            <a:off x="530772" y="2659120"/>
            <a:ext cx="2853558" cy="18130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ZoneTexte 8"/>
          <p:cNvSpPr txBox="1"/>
          <p:nvPr/>
        </p:nvSpPr>
        <p:spPr>
          <a:xfrm>
            <a:off x="935422" y="2117832"/>
            <a:ext cx="2853558" cy="211258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Rectangle 10"/>
          <p:cNvSpPr/>
          <p:nvPr/>
        </p:nvSpPr>
        <p:spPr>
          <a:xfrm>
            <a:off x="321777" y="1933169"/>
            <a:ext cx="2482001" cy="224677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333333"/>
                </a:solidFill>
                <a:uFillTx/>
                <a:latin typeface="Arial" pitchFamily="34"/>
                <a:ea typeface="Calibri" pitchFamily="34"/>
              </a:rPr>
              <a:t>7° Station : Jésus tombe une deuxième fois </a:t>
            </a:r>
            <a:endParaRPr lang="fr-FR" sz="2800" b="1" i="0" u="none" strike="noStrike" kern="1200" cap="none" spc="0" baseline="0" dirty="0">
              <a:solidFill>
                <a:srgbClr val="333333"/>
              </a:solidFill>
              <a:uFillTx/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3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5800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" name="Image 3" descr="Une image contenant extérieur, debout, neige, couvert&#10;&#10;Description générée automatiquement">
            <a:extLst>
              <a:ext uri="{FF2B5EF4-FFF2-40B4-BE49-F238E27FC236}">
                <a16:creationId xmlns:a16="http://schemas.microsoft.com/office/drawing/2014/main" id="{00000000-0000-0000-0000-000000000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1385" y="0"/>
            <a:ext cx="5229225" cy="685800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ZoneTexte 5"/>
          <p:cNvSpPr txBox="1"/>
          <p:nvPr/>
        </p:nvSpPr>
        <p:spPr>
          <a:xfrm>
            <a:off x="394133" y="2128348"/>
            <a:ext cx="2554010" cy="18158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800" b="1" i="0" u="none" strike="noStrike" kern="1200" cap="none" spc="0" baseline="0" dirty="0">
                <a:solidFill>
                  <a:srgbClr val="CCCCFF"/>
                </a:solidFill>
                <a:uFillTx/>
                <a:latin typeface="Calibri"/>
              </a:rPr>
              <a:t>8° Station : Jésus console les femmes de Jérusalem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1058</TotalTime>
  <Words>169</Words>
  <Application>Microsoft Office PowerPoint</Application>
  <PresentationFormat>Grand écran</PresentationFormat>
  <Paragraphs>28</Paragraphs>
  <Slides>16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Thème Office</vt:lpstr>
      <vt:lpstr>Chemin de Croix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Chemin de Croix</dc:title>
  <dc:creator>Gérard VAULEON</dc:creator>
  <cp:lastModifiedBy>Stagiaire Com</cp:lastModifiedBy>
  <cp:revision>13</cp:revision>
  <dcterms:created xsi:type="dcterms:W3CDTF">2020-01-20T10:08:20Z</dcterms:created>
  <dcterms:modified xsi:type="dcterms:W3CDTF">2020-03-25T08:36:55Z</dcterms:modified>
</cp:coreProperties>
</file>